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0" r:id="rId2"/>
    <p:sldId id="261" r:id="rId3"/>
    <p:sldId id="262" r:id="rId4"/>
    <p:sldId id="270" r:id="rId5"/>
    <p:sldId id="264" r:id="rId6"/>
    <p:sldId id="265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1" autoAdjust="0"/>
  </p:normalViewPr>
  <p:slideViewPr>
    <p:cSldViewPr>
      <p:cViewPr>
        <p:scale>
          <a:sx n="87" d="100"/>
          <a:sy n="87" d="100"/>
        </p:scale>
        <p:origin x="-230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F6119C-C37E-436E-B7A2-A57506385596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AD4D05-5EEC-44D8-B006-B59710BC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44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31370" y="1556792"/>
            <a:ext cx="8565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МЕСТА НА ЯРМАРКЕ ВЫХОДНОГО ДНЯ </a:t>
            </a:r>
          </a:p>
          <a:p>
            <a:pPr algn="ctr"/>
            <a:r>
              <a:rPr lang="ru-RU" sz="3200" b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ЭЛЕКТРОННОМ ВИДЕ ЧЕРЕЗ ПОРТАЛ ГОСУДАРСТВЕННЫХ УСЛУГ ГОРОДА МОСКВЫ</a:t>
            </a:r>
            <a:endParaRPr lang="ru-RU" sz="32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59632" y="1124744"/>
            <a:ext cx="1440160" cy="93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Описание: image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124744"/>
            <a:ext cx="652778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83671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Проект Листовки по предоставлению мест на ярмарках выходного дня в электронном виде</a:t>
            </a:r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27" y="1772815"/>
            <a:ext cx="8960369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 rot="13846497">
            <a:off x="4144663" y="3199751"/>
            <a:ext cx="638647" cy="2424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76470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1 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Заходим на Портал государственных и муниципальных услуг (функций) города Москвы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www.pgu.mos.ru</a:t>
            </a:r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выбираем раздел «Электронные услуги»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9" y="1628800"/>
            <a:ext cx="894719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2638451">
            <a:off x="3402891" y="3470779"/>
            <a:ext cx="648072" cy="2796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7647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2 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Заходим в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«Электронные услуги» 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выбираем раздел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«Предоставление места для продажи товаров на ярмарках выходного дня» 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4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7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14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7584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3 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Вводим логин и пароль (зарегистрированные в «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Личном кабинете»)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4" y="1484784"/>
            <a:ext cx="897233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51520" y="3573016"/>
            <a:ext cx="360040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251520" y="3933056"/>
            <a:ext cx="360040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42" y="1628800"/>
            <a:ext cx="90051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2771800" y="4653136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76470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4 (Фома подачи заявления)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категорию заявителя и заполняем поля, отмеченные «красной звездочкой», после заполнения нажимаем кнопку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«ДАЛЕЕ»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47" y="1484784"/>
            <a:ext cx="894779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611560" y="5373216"/>
            <a:ext cx="57606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5 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торговые периоды на ярмарке  и  нажимаем кнопку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«ДАЛЕЕ»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172" y="1340768"/>
            <a:ext cx="89423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27584" y="7647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6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Заполняем поля, отмеченные «красной звездочкой»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3" y="1412776"/>
            <a:ext cx="89467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361219">
            <a:off x="1276221" y="4769758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76470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– 7</a:t>
            </a:r>
          </a:p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заполнения нажимаем кнопку </a:t>
            </a:r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«ПОДАТЬ ЗАЯВЛЕНИЕ»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251520" y="134076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предоставления государственной услуги будет направлен заявителю в форме  электронного документа, подписанного в установленном порядке с использованием электронной подписи, в «личный кабинет» заявителя на Портале.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0" y="0"/>
            <a:ext cx="9667751" cy="822326"/>
            <a:chOff x="0" y="-792087"/>
            <a:chExt cx="9667727" cy="822325"/>
          </a:xfrm>
        </p:grpSpPr>
        <p:grpSp>
          <p:nvGrpSpPr>
            <p:cNvPr id="3" name="Group 2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0" y="-792087"/>
              <a:ext cx="9143978" cy="822325"/>
              <a:chOff x="0" y="-764052"/>
              <a:chExt cx="9905976" cy="821625"/>
            </a:xfrm>
          </p:grpSpPr>
          <p:pic>
            <p:nvPicPr>
              <p:cNvPr id="49" name="Picture 19" descr="bg-top-left.gi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/>
              <a:srcRect t="21519"/>
              <a:stretch>
                <a:fillRect/>
              </a:stretch>
            </p:blipFill>
            <p:spPr bwMode="auto">
              <a:xfrm>
                <a:off x="0" y="-764052"/>
                <a:ext cx="3525078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1" descr="bg-top-left.gi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7" cstate="print"/>
              <a:srcRect l="82330" t="21519"/>
              <a:stretch>
                <a:fillRect/>
              </a:stretch>
            </p:blipFill>
            <p:spPr bwMode="auto">
              <a:xfrm>
                <a:off x="2544394" y="-764052"/>
                <a:ext cx="7361582" cy="82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-531439"/>
              <a:ext cx="9560223" cy="3079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30200" eaLnBrk="0" hangingPunct="0">
                <a:buFont typeface="Arial" charset="0"/>
                <a:buNone/>
              </a:pPr>
              <a:r>
                <a:rPr lang="ru-RU" sz="2000" b="1" dirty="0">
                  <a:solidFill>
                    <a:srgbClr val="832521"/>
                  </a:solidFill>
                  <a:cs typeface="Times New Roman" pitchFamily="18" charset="0"/>
                </a:rPr>
                <a:t>ДЕПАРТАМЕНТ ТОРГОВЛИ И УСЛУГ ГОРОДА МОСКВЫ </a:t>
              </a:r>
            </a:p>
          </p:txBody>
        </p:sp>
      </p:grpSp>
      <p:pic>
        <p:nvPicPr>
          <p:cNvPr id="53" name="Picture 27" descr="emblem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6763" y="0"/>
            <a:ext cx="64611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Station14\Рабочий стол\iCA1Y1JK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780928"/>
            <a:ext cx="3168351" cy="23959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617</TotalTime>
  <Words>240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торговли и услуг г. Москвы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Anyone</dc:creator>
  <cp:lastModifiedBy>Поликарпов В.В.</cp:lastModifiedBy>
  <cp:revision>63</cp:revision>
  <dcterms:created xsi:type="dcterms:W3CDTF">2013-07-05T07:06:41Z</dcterms:created>
  <dcterms:modified xsi:type="dcterms:W3CDTF">2014-04-08T07:58:35Z</dcterms:modified>
</cp:coreProperties>
</file>