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9E15-ECE3-462A-A690-F45E716E649A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A2A9-C136-4B16-B3DE-16A86CD24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A2A9-C136-4B16-B3DE-16A86CD2427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064896" cy="302433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алгоритм действий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  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несовершеннолетнего), ставшего свидетелем преступления или располагающего сведениями о готовящемся преступлении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vladnews.ru/uploads/news/2012/10/16/71d276cbac2de3edbf56cc8c68b3b9c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73519"/>
            <a:ext cx="3879198" cy="29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Общие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Запомните или запишите как можно больше примет подозреваемых лиц (черты лица, рост, телосложение, цвет волос, голос, одежду, обувь). По возможности используйте камеру мобильного телефона.</a:t>
            </a:r>
          </a:p>
          <a:p>
            <a:pPr marL="109728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Немедленно сообщите информацию о совершенном (подготавливаемом) преступлении сотрудникам органа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наркоконтроля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телефонам экстренной связи либо телефону доверия. Чем быстрее поступит информация, тем больше шансов задержать преступника по «горячим следам».</a:t>
            </a:r>
          </a:p>
          <a:p>
            <a:pPr marL="109728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телефонном разговоре с сотрудником органа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наркоконтроля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представьтесь и сообщите о характере, времени и месте совершения преступных действий, расскажите о лице, их совершившем, и выполняйте полученные от сотрудника инструкции.</a:t>
            </a: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 пытайтесь лично задержать подозреваемого, так как это может быть опасно.</a:t>
            </a: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Постарайтесь дождаться сотрудника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наркоконтроля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 повторить еще раз все сказанное и указать направление, в котором скрылся подозреваемый.</a:t>
            </a:r>
          </a:p>
          <a:p>
            <a:pPr marL="109728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 возможности запишите и передайте прибывшему сотруднику органа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наркоконтроля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данные и координаты иных лиц, также ставших свидетелем преступления.</a:t>
            </a:r>
          </a:p>
          <a:p>
            <a:pPr marL="109728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9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Действия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несовершеннолетнего и родителей, ребенок которых стал очевидцем совершенного (подготавливаемого) преступления.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528392"/>
          </a:xfrm>
        </p:spPr>
        <p:txBody>
          <a:bodyPr>
            <a:normAutofit/>
          </a:bodyPr>
          <a:lstStyle/>
          <a:p>
            <a:pPr marL="109728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Несовершеннолетнему лицу необходимо незамедлительно сообщить родителям (усыновителю, опекуну или попечителю), либо педагогу (директору, педагогу-психологу) по месту обучения о ставших ему известными сведениях о совершенном (подготавливаемом) преступлении.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Родителям (усыновителю, опекуну или попечителю) или педагогам необходимо внимательно выслушать обратившегося к ним несовершеннолетнего, поскольку он ищет помощи, нуждается в участии. Необходимо поверить тому, что он рассказывает. Маловероятно, что ребенок будет выдумывать подобные факты.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получении от несовершеннолетнего информации необходимо действовать в соответствии с ранее изложенными общими правилами и информировать сотрудников органа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наркоконтроля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4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571184" cy="151216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Действия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педагога,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получившего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информацию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преступлении от несовершеннолетнего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8229600" cy="33843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Подробно выяснить обстоятельства произошедшего (кем, где, когда и каким образом совершены противоправные деяния).</a:t>
            </a: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 получении от несовершеннолетнего информации необходимо действовать в соответствии с ранее изложенными общими правилами и информировать сотрудников органа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наркоконтроля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родителей (усыновителей, опекунов или попечителей).</a:t>
            </a: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случае, если преступление совершено в отношении несовершеннолетнего кем-то из родственников или иных лиц, с которыми несовершеннолетний находится в постоянном контакте, принять меры  к исключению общения с указанными лицами до прибытия сотрудников правоохранительных органов.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04056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040560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 об обращении в правоохранительные органы о том, что ребенок стал очевидцем или свидетелем совершенного (подготавливаемого) преступления, принимается его родителями (усыновителями, опекунами или попечителем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со статьей 191 Уголовно-процессуального кодекса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свидетели в возрасте до шестнадцати лет не предупреждаются об ответственности за отказ от дачи показаний и за дачу заведомо ложных показаний. При разъяснении указанным свидетелям их процессуальных прав, предусмотренных соответственно статьями 42 и 56 настоящего Уголовно-процессуального кодекса Российской Федерации, им указывается на необходимость говорить правду. Таким образом, несовершеннолетнее лицо не привлекается к уголовной ответственности за отказ от дачи показаний и за дачу заведомо ложных показаний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 вправе не допустить к участию в допросе несовершеннолетнего потерпевшего или свидетеля его законного представителя и (или) представителя, если это противоречит интересам несовершеннолетнего потерпевшего или свидетеля. В этом случае следователь обеспечивает участие в допросе другого законного представителя несовершеннолетнего потерпевшего или свидетеля.</a:t>
            </a:r>
          </a:p>
          <a:p>
            <a:pPr marL="109728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04056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со статьей 280 Уголовно-процессуального кодекса Российской Федерации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endParaRPr lang="ru-RU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участии в допросе потерпевших и свидетелей в возрасте до четырнадцати лет, а по усмотрению суда и в возрасте от четырнадцати до восемнадцати лет участвует педагог. Допрос несовершеннолетних потерпевших и свидетелей, имеющих физические или психические недостатки, проводится во всех случаях в присутствии педагога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допроса несовершеннолетнего председательствующий разъясняет педагогу его права, о чем в протоколе судебного заседания делается соответствующая запись;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вправе с разрешения председательствующего задавать вопросы несовершеннолетнему потерпевшему, свидетелю;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для участия в допросе несовершеннолетних потерпевших и свидетелей, указанных в части первой настоящей статьи, вызываются также их законные представители, которые могут с разрешения председательствующего задавать вопросы допрашиваемому. Допрос потерпевшего или свидетеля, не достигшего возраста четырнадцати лет, проводится с обязательным участием его законного представителя;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допросом потерпевших и свидетелей, не достигших возраста шестнадцати лет, председательствующий разъясняет им значение для уголовного дела полных и правдивых показаний. Об ответственности за отказ от дачи показаний и за дачу заведомо ложных показаний эти лица не предупреждаются и подписка у них не берется;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охраны прав несовершеннолетних по ходатайству сторон, а также по инициативе суда допрос потерпевших и свидетелей, не достигших возраста восемнадцати лет, может быть проведен в отсутствие подсудимого, о чем суд выносит определение или постановление. После возвращения подсудимого в зал судебного заседания ему должны быть сообщены показания этих лиц и представлена возможность задавать им вопросы;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допроса потерпевший или свидетель, не достигший возраста восемнадцати лет, педагог, присутствовавший при его допросе, а также законные представители потерпевшего или свидетеля могут покинуть зал судебного заседания с разрешения председательствующего.</a:t>
            </a:r>
          </a:p>
          <a:p>
            <a:pPr marL="109728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Действия</a:t>
            </a: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от которых стоит воздержаться лицу, </a:t>
            </a: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ставшему </a:t>
            </a: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свидетелем преступления или располагающему сведениями о готовящимся преступлении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Уклоняться от явки по вызовам дознавателя, следователя, прокурора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от явки не является уголовно наказуемым деянием, но тем, не менее, рассматривается как серьезное нарушение уголовно-процессуального законодательства. Согласно статье 113 Уголовного кодекса Российской Федерации, в случае неявки по вызову без уважительных причин свидетель (за исключение несовершеннолетних) может быть подвергнут приводу. Если свидетель не может явиться по вызову незамедлительно, он должен об этом известить вызывающее лицо.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одной мерой уголовно-процессуального принуждения свидетеля к явке согласно статье 117 Уголовно-процессуального кодекса Российской Федерации России является наложение денежного взыскания.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Давать заведомо ложные показания либо отказываться от дачи показаний.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дача заведомо ложных показаний и отказ от дачи показаний являются уголовно наказуемыми деяниями в соответствии со статьями 307 и 308 Уголовного кодекса Российской Федерации.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Разглашать данные предварительного следствия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учесть, что за разглашение данных предварительного следствия, ставших известными лицу в связи с его участием в производстве по уголовному делу, ответственность наступает в соответствии со статьей 310 Уголовного кодекса Российской Федерации.</a:t>
            </a:r>
          </a:p>
          <a:p>
            <a:pPr marL="109728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422</Words>
  <Application>Microsoft Office PowerPoint</Application>
  <PresentationFormat>Экран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Примерный алгоритм действий лица        (в том числе несовершеннолетнего), ставшего свидетелем преступления или располагающего сведениями о готовящемся преступлении</vt:lpstr>
      <vt:lpstr>Общие правила</vt:lpstr>
      <vt:lpstr> Действия несовершеннолетнего и родителей, ребенок которых стал очевидцем совершенного (подготавливаемого) преступления. </vt:lpstr>
      <vt:lpstr> Действия педагога,  получившего информацию о преступлении от несовершеннолетнего </vt:lpstr>
      <vt:lpstr>Дополнительная информация  </vt:lpstr>
      <vt:lpstr>Дополнительная информация  </vt:lpstr>
      <vt:lpstr> Действия, от которых стоит воздержаться лицу, ставшему свидетелем преступления или располагающему сведениями о готовящимся преступлении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алгоритм действий лица        (в том числе несовершеннолетнего), ставшего свидетелем преступления или располагающего сведениями о готовящемся преступлении</dc:title>
  <dc:creator>Абросимова Ирина</dc:creator>
  <cp:lastModifiedBy>Абросимова Ирина</cp:lastModifiedBy>
  <cp:revision>4</cp:revision>
  <dcterms:created xsi:type="dcterms:W3CDTF">2015-07-28T13:21:59Z</dcterms:created>
  <dcterms:modified xsi:type="dcterms:W3CDTF">2015-07-28T14:04:17Z</dcterms:modified>
</cp:coreProperties>
</file>