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5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CDFD-2679-4E1D-9A93-3EAA224BC4C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FAF65-27FE-4581-B566-402422B23D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2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FAF65-27FE-4581-B566-402422B23D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FAF65-27FE-4581-B566-402422B23DA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833DA-B7D0-4E8F-80AA-9428E67DB9A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01DD70-8E08-4A3C-86C7-DC0934621BE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50" y="571472"/>
            <a:ext cx="3571900" cy="1857388"/>
          </a:xfr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ФКУ «Центр ГИМС МЧС России по г.Москве»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Инспекторское отделение №5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/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ИНФОРМИРУЕТ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571736"/>
            <a:ext cx="6136503" cy="6191293"/>
          </a:xfrm>
          <a:noFill/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ОСНОВЫ БЕЗОПАСНОГО ПОВЕДЕНИЯ НА ЛЬДУ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Замерзшие водоемы таят в себе опасности не меньше , чем открытая вода. Лед, особенно в период ледостава, до наступления устойчивых морозов непрочен и может стать причиной гибели людей.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Выходя на  лед, нужно быть крайне внимательным и соблюдать меры безопасности!!!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Безопасное пребывание на льду гарантируется при его толщине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менее 10 см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Прочный лед – прозрачный, имеет зеленоватый или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оттенок. Прочность льда белого цвета в 2 раза меньше. Лед, имеющий оттенки серого, матово-белого или желтого цветов, является самым ненадежным.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проверяйте прочность льда ударом ноги!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выходите на лед в темное время суток и при плохой видимости (туман, дождь, снегопад).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Обходите опасные места – площадки, покрытые толстым слоем снега, чистые прогалины на снежном покрове, темные пятна, предупреждающие о непрочности льда. Избегайте места с вмерзшими в лед камышами, водорослями или другими предметами. Нельзя находиться рядом с местами сбрасывания промышленных вод, у промоин и выхода грунтовых вод.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Оказавшись на тонком льду, следует осторожно повернуть обратно и скользящими шагами возвращаться по пройденному пути к берегу.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переходе по льду, следуйте друг за другом на расстоянии 5-6 метров. При переходе замерзших водоемов на лыжах рекомендуется предварительно расстегнуть крепления, высвободить кисти рук из петель лыжных палок, снять с одного плеча лямку рюкзака, что обеспечит свободу движений в случае неожиданного провала под лед.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 прыгать, бегать по льду, кататься на лыжах и санках с берега водоема с выездом на лед.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собирайтесь в одном месте на льду в большом количестве.</a:t>
            </a:r>
          </a:p>
          <a:p>
            <a:pPr marL="342900" indent="-342900" algn="just">
              <a:buClrTx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Wingdings" pitchFamily="2" charset="2"/>
              <a:buChar char="q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Wingdings" pitchFamily="2" charset="2"/>
              <a:buChar char="q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_ГИМС_МЧС_Р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90" y="473069"/>
            <a:ext cx="1428759" cy="152716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Рисунок 4" descr="RHpqslMnXx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50" y="476221"/>
            <a:ext cx="1375182" cy="1524011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3071802"/>
            <a:ext cx="6136503" cy="464347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ЧТО ДЕЛАТЬ, ЕСЛИ ВЫ ПРОВАЛИЛИСЬ ПОД ЛЕД?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паниковать, не делать резких движений, стабилизировать дыхание.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Громко звать окружающих на помощь.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Широко раскинуть руки в стороны и постараться зацепиться за кромку льда, чтобы не погрузиться в воду с головой.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Попытаться осторожно, не обламывая кромку, без резких движений, наползая грудью, лечь на край льда, забросить на него одну, а затем и другую ногу.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лед обламывается, нельзя сдаваться, нужно наползать на него снова и снова!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лед выдержал, медленно откатиться от кромки и ползти к берегу в сторону, откуда пришли, там лед уже проверен на прочность.</a:t>
            </a:r>
          </a:p>
          <a:p>
            <a:pPr marL="342900" indent="-342900" algn="just">
              <a:buClrTx/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Оказавшись в тепле, срочно переодеться в сухую одежду, при необходимости вызвать скорую медицинскую помощь.</a:t>
            </a:r>
          </a:p>
          <a:p>
            <a:pPr marL="342900" indent="-342900" algn="ctr">
              <a:buClrTx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 ВАШИХ ГЛАЗАХ ПОД ЛЕД ПРОВАЛИЛСЯ ЧЕЛОВЕК</a:t>
            </a:r>
          </a:p>
          <a:p>
            <a:pPr marL="342900" indent="-342900" algn="just">
              <a:buClrTx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Немедленно обратитесь к взрослым, с их помощью или самостоятельно сообщите о происшествии по телефону.</a:t>
            </a:r>
          </a:p>
          <a:p>
            <a:pPr marL="342900" indent="-342900" algn="ctr">
              <a:buClrTx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ЕДИНЫЙ НОМЕР ВЫЗОВА ЭКСТРЕННОЙ ПОМОЩИ – 112.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marL="342900" indent="-342900" algn="just">
              <a:buClrTx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Wingdings" pitchFamily="2" charset="2"/>
              <a:buChar char="q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Wingdings" pitchFamily="2" charset="2"/>
              <a:buChar char="q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Эмблема_ГИМС_МЧС_Р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90" y="473069"/>
            <a:ext cx="1428759" cy="152716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Рисунок 6" descr="RHpqslMnXx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50" y="476221"/>
            <a:ext cx="1375182" cy="152401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1643050" y="571472"/>
            <a:ext cx="3571900" cy="1857388"/>
          </a:xfr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ФКУ «Центр ГИМС МЧС России по г.Москве»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Инспекторское отделение №5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/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ИНФОРМИРУЕТ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464</Words>
  <Application>Microsoft Office PowerPoint</Application>
  <PresentationFormat>Экран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ФКУ «Центр ГИМС МЧС России по г.Москве»  Инспекторское отделение №5  ИНФОРМИРУЕТ</vt:lpstr>
      <vt:lpstr>ФКУ «Центр ГИМС МЧС России по г.Москве»  Инспекторское отделение №5  ИНФОРМИРУЕТ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ФКУ «Центр ГИМС МЧС России по г.Москве»</dc:title>
  <dc:creator>Евгений</dc:creator>
  <cp:lastModifiedBy>Беленко Александр</cp:lastModifiedBy>
  <cp:revision>12</cp:revision>
  <dcterms:created xsi:type="dcterms:W3CDTF">2015-09-09T18:33:21Z</dcterms:created>
  <dcterms:modified xsi:type="dcterms:W3CDTF">2015-11-09T07:54:46Z</dcterms:modified>
</cp:coreProperties>
</file>