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2226F-67EC-4FEA-B7D3-7D4B64682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55E12E-9D18-4172-9EF0-E5A956870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A5F69A-7064-4A3C-85BC-343D35D8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CF979D-BB17-4A50-9365-77675012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D48D8-AE7C-43F2-99BF-8AE6365E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3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9FBC6-B1C6-4A25-9436-48FCE041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9DE709-EC6A-43AA-9010-C6A2E51B1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B2F2F-440A-46BF-93A3-01315620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4F1F1A-F926-47E8-BCAC-8373EB8B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C387DF-3D57-47CA-8C0B-E0911F8B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6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C62AA8-4222-4ADF-909B-83F9D06FE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6955F-285B-4ED2-AEDD-2BBD29241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E9B3E-B7AB-4385-A8AA-9C3C8B51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69F40-D089-4ACB-A4A4-E21CDA85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B5944-6F92-4C15-A174-A0843BA3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06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E5F2D-9937-4657-8A4F-0FA1F494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A4D520-85FA-4271-9234-EB5CE7520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9CE1B-7E3E-4852-BCC2-3BA0BBF8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CD92-2C51-4468-9AF2-232925A1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AA582A-04CA-46D4-870F-86E15BFE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26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E9F67-2971-4758-8B62-BF4AA7B8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41D495-651B-49B0-8329-499720090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72BEBF-E1E4-4670-B0F9-7D55BAE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56CFE-BEE5-4294-8E8F-1A3813CF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F65DD5-D7AE-469E-BDEB-86A18066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9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B044F-6583-467E-A3E2-47D733E1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FDAE94-C1D3-4591-A26E-B85F39764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4257D1-5593-454E-987C-EF3BA7711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E93295-C7DC-4C74-976A-2A8531D1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CA1775-CCD2-42AE-8FFF-0DF19203E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AF6725-3F6E-49E8-8030-A29F5853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52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004B3-0410-4A3D-863D-82065AB1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CA2745-2047-4142-99E5-550215FF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BE705A-7700-4C86-828D-1D5EFF607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198C1F-ED7C-41FC-9969-832720D5D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6CF942-B587-4266-BEC9-A7CF6FF1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9852F6-BE50-444A-8032-9FAA24A1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2205E1-CD4D-4C6A-AC22-79B49CCA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F52DCF-7F2F-4FDC-9C5E-08469AB0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2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BF946-F58A-4197-AEB0-51E4F317F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0E3F5A-4615-4898-AA55-7F9ED81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CB0F7-26A6-4E61-A3AB-1A802A5A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E9521-BBD5-48B7-90E2-FE72EE4F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28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A5ADEF-72D6-4D0B-B9DA-C18A0338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8E6541-D48F-4400-B0A6-0C7A69D0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F0D8D0-7AB8-4720-A335-8F41302E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1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739C2-AF5C-4F66-8119-BFB88FBF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A5669-41A4-4728-8A1B-3F623082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703689-93DA-47E6-99A1-5703932FA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0E4B85-99E6-445C-B759-A167B88C9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02535E-591B-4131-8B6D-151AB4D9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1A510C-7DBF-41BD-8699-D86F0D75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1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416DD-BFD9-4BE2-AE9A-03AB480B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EE4425-A34D-41C6-8EF1-730EA95F9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941FB9-E1B7-4C98-80DD-D932E8A9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1B3179-8C23-4FCB-B5C8-58454480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E0EED8-CDB9-4D0F-8FBD-9A0515859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91E0A8-598C-4570-A418-CFC1FC85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8F69C-EE4A-4A50-ABEF-A193ED1E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CF3B5D-8BFB-475A-8A20-6B53F5777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AA673-F37A-4FBF-ACC9-AFA6BB752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6226-1F06-44ED-9735-CC33AFE1128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60090D-FCE7-4166-9576-672799520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15722-36A4-4729-A5CD-25D680BB4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BA7D-861A-4D7F-AE06-C18B3FA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2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4BBA0-B335-4928-922F-B95C6DE8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C5AC333-C1FE-42B2-BB49-FB5EEBB37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941" y="1918981"/>
            <a:ext cx="9144000" cy="926154"/>
          </a:xfrm>
        </p:spPr>
        <p:txBody>
          <a:bodyPr>
            <a:noAutofit/>
          </a:bodyPr>
          <a:lstStyle/>
          <a:p>
            <a:pPr algn="l"/>
            <a:r>
              <a:rPr lang="ru-RU" sz="7200" b="1" dirty="0">
                <a:latin typeface="Bahnschrift SemiBold Condensed" panose="020B0502040204020203" pitchFamily="34" charset="0"/>
              </a:rPr>
              <a:t>МП поселения </a:t>
            </a:r>
            <a:r>
              <a:rPr lang="ru-RU" sz="7200" b="1" dirty="0" err="1">
                <a:latin typeface="Bahnschrift SemiBold Condensed" panose="020B0502040204020203" pitchFamily="34" charset="0"/>
              </a:rPr>
              <a:t>Щаповское</a:t>
            </a:r>
            <a:endParaRPr lang="ru-RU" sz="72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47" name="Подзаголовок 2">
            <a:extLst>
              <a:ext uri="{FF2B5EF4-FFF2-40B4-BE49-F238E27FC236}">
                <a16:creationId xmlns:a16="http://schemas.microsoft.com/office/drawing/2014/main" id="{4E26850C-6543-42EB-9B91-07F255B77CB7}"/>
              </a:ext>
            </a:extLst>
          </p:cNvPr>
          <p:cNvSpPr txBox="1">
            <a:spLocks/>
          </p:cNvSpPr>
          <p:nvPr/>
        </p:nvSpPr>
        <p:spPr>
          <a:xfrm>
            <a:off x="1263941" y="5278379"/>
            <a:ext cx="7544499" cy="411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latin typeface="Bahnschrift SemiBold Condensed" panose="020B0502040204020203" pitchFamily="34" charset="0"/>
              </a:rPr>
              <a:t>Докладчик</a:t>
            </a:r>
            <a:r>
              <a:rPr lang="ru-RU" sz="2000" dirty="0">
                <a:latin typeface="Bahnschrift SemiBold Condensed" panose="020B0502040204020203" pitchFamily="34" charset="0"/>
              </a:rPr>
              <a:t>: </a:t>
            </a:r>
            <a:r>
              <a:rPr lang="ru-RU" sz="2000" dirty="0" err="1">
                <a:latin typeface="Bahnschrift SemiBold Condensed" panose="020B0502040204020203" pitchFamily="34" charset="0"/>
              </a:rPr>
              <a:t>Дрюев</a:t>
            </a:r>
            <a:r>
              <a:rPr lang="ru-RU" sz="2000" dirty="0">
                <a:latin typeface="Bahnschrift SemiBold Condensed" panose="020B0502040204020203" pitchFamily="34" charset="0"/>
              </a:rPr>
              <a:t> Захар Вячеславович –заместитель председателя</a:t>
            </a:r>
            <a:r>
              <a:rPr lang="ru-RU" sz="2000" i="1" dirty="0">
                <a:latin typeface="Bahnschrift SemiBold Condensed" panose="020B0502040204020203" pitchFamily="34" charset="0"/>
              </a:rPr>
              <a:t> </a:t>
            </a:r>
            <a:r>
              <a:rPr lang="ru-RU" sz="2000" dirty="0">
                <a:latin typeface="Bahnschrift SemiBold Condensed" panose="020B0502040204020203" pitchFamily="34" charset="0"/>
              </a:rPr>
              <a:t>МП</a:t>
            </a:r>
          </a:p>
        </p:txBody>
      </p:sp>
      <p:sp>
        <p:nvSpPr>
          <p:cNvPr id="48" name="Подзаголовок 2">
            <a:extLst>
              <a:ext uri="{FF2B5EF4-FFF2-40B4-BE49-F238E27FC236}">
                <a16:creationId xmlns:a16="http://schemas.microsoft.com/office/drawing/2014/main" id="{574FFA95-CA5E-41DF-8B49-40C30AFBC620}"/>
              </a:ext>
            </a:extLst>
          </p:cNvPr>
          <p:cNvSpPr txBox="1">
            <a:spLocks/>
          </p:cNvSpPr>
          <p:nvPr/>
        </p:nvSpPr>
        <p:spPr>
          <a:xfrm>
            <a:off x="1263941" y="2845135"/>
            <a:ext cx="10103142" cy="491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latin typeface="Bahnschrift SemiBold Condensed" panose="020B0502040204020203" pitchFamily="34" charset="0"/>
              </a:rPr>
              <a:t>Отчет о деятельности МП района за период 2021 года</a:t>
            </a:r>
            <a:endParaRPr lang="ru-RU" i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7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4BBA0-B335-4928-922F-B95C6DE8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0256FDC-5C72-4C38-A024-2C4168DB2C19}"/>
              </a:ext>
            </a:extLst>
          </p:cNvPr>
          <p:cNvSpPr txBox="1">
            <a:spLocks/>
          </p:cNvSpPr>
          <p:nvPr/>
        </p:nvSpPr>
        <p:spPr>
          <a:xfrm>
            <a:off x="1044429" y="1426531"/>
            <a:ext cx="10103142" cy="3666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b="1" dirty="0">
                <a:latin typeface="Bahnschrift SemiBold Condensed" panose="020B0502040204020203" pitchFamily="34" charset="0"/>
              </a:rPr>
              <a:t>Отчет о деятельности МП района за период 2021 года</a:t>
            </a:r>
          </a:p>
          <a:p>
            <a:pPr algn="l"/>
            <a:r>
              <a:rPr lang="ru-RU" i="1" dirty="0">
                <a:latin typeface="Bahnschrift SemiBold Condensed" panose="020B0502040204020203" pitchFamily="34" charset="0"/>
              </a:rPr>
              <a:t>- Количество проведенных мероприятий палатой   7</a:t>
            </a:r>
          </a:p>
          <a:p>
            <a:pPr algn="l"/>
            <a:r>
              <a:rPr lang="ru-RU" i="1" dirty="0">
                <a:latin typeface="Bahnschrift SemiBold Condensed" panose="020B0502040204020203" pitchFamily="34" charset="0"/>
              </a:rPr>
              <a:t>- Количество посещенных мероприятий палатой  5</a:t>
            </a:r>
          </a:p>
          <a:p>
            <a:pPr algn="l"/>
            <a:r>
              <a:rPr lang="ru-RU" i="1" dirty="0">
                <a:latin typeface="Bahnschrift SemiBold Condensed" panose="020B0502040204020203" pitchFamily="34" charset="0"/>
              </a:rPr>
              <a:t>- Количество проведенных заседаний палатой  3</a:t>
            </a:r>
          </a:p>
          <a:p>
            <a:pPr algn="l"/>
            <a:r>
              <a:rPr lang="ru-RU" i="1" dirty="0">
                <a:latin typeface="Bahnschrift SemiBold Condensed" panose="020B0502040204020203" pitchFamily="34" charset="0"/>
              </a:rPr>
              <a:t>- Количество мероприятий для жителей района  2</a:t>
            </a:r>
          </a:p>
          <a:p>
            <a:pPr algn="l"/>
            <a:r>
              <a:rPr lang="ru-RU" i="1" dirty="0">
                <a:latin typeface="Bahnschrift SemiBold Condensed" panose="020B0502040204020203" pitchFamily="34" charset="0"/>
              </a:rPr>
              <a:t>- Количество участников мероприятий  40 </a:t>
            </a:r>
          </a:p>
          <a:p>
            <a:pPr algn="l"/>
            <a:r>
              <a:rPr lang="ru-RU" i="1" dirty="0">
                <a:latin typeface="Bahnschrift SemiBold Condensed" panose="020B0502040204020203" pitchFamily="34" charset="0"/>
              </a:rPr>
              <a:t>- Ключевые проекты/мероприятия палаты  2</a:t>
            </a:r>
          </a:p>
        </p:txBody>
      </p:sp>
    </p:spTree>
    <p:extLst>
      <p:ext uri="{BB962C8B-B14F-4D97-AF65-F5344CB8AC3E}">
        <p14:creationId xmlns:p14="http://schemas.microsoft.com/office/powerpoint/2010/main" val="349690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4BBA0-B335-4928-922F-B95C6DE8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5B2551CD-D15E-41B8-961C-F313A245088A}"/>
              </a:ext>
            </a:extLst>
          </p:cNvPr>
          <p:cNvSpPr txBox="1">
            <a:spLocks/>
          </p:cNvSpPr>
          <p:nvPr/>
        </p:nvSpPr>
        <p:spPr>
          <a:xfrm>
            <a:off x="792969" y="1317726"/>
            <a:ext cx="10103142" cy="1017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b="1" dirty="0">
                <a:latin typeface="Bahnschrift SemiBold Condensed" panose="020B0502040204020203" pitchFamily="34" charset="0"/>
              </a:rPr>
              <a:t>Мероприятия, проведенные МП поселения </a:t>
            </a:r>
            <a:r>
              <a:rPr lang="ru-RU" sz="3200" b="1" dirty="0" err="1">
                <a:latin typeface="Bahnschrift SemiBold Condensed" panose="020B0502040204020203" pitchFamily="34" charset="0"/>
              </a:rPr>
              <a:t>Щаповское</a:t>
            </a:r>
            <a:r>
              <a:rPr lang="ru-RU" sz="3200" b="1" dirty="0">
                <a:latin typeface="Bahnschrift SemiBold Condensed" panose="020B0502040204020203" pitchFamily="34" charset="0"/>
              </a:rPr>
              <a:t>:</a:t>
            </a:r>
            <a:endParaRPr lang="ru-RU" i="1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73DA8-8E96-2347-A369-536868BFCEC9}"/>
              </a:ext>
            </a:extLst>
          </p:cNvPr>
          <p:cNvSpPr txBox="1"/>
          <p:nvPr/>
        </p:nvSpPr>
        <p:spPr>
          <a:xfrm>
            <a:off x="1295889" y="1965960"/>
            <a:ext cx="6189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-apple-system"/>
              </a:rPr>
              <a:t>Конкурс рисунков "Краски Нового года". </a:t>
            </a:r>
            <a:endParaRPr lang="ru-RU" sz="20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6C141D-A7F4-4D47-AF05-2C9C907E7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6" t="-300" r="11561" b="300"/>
          <a:stretch/>
        </p:blipFill>
        <p:spPr bwMode="auto">
          <a:xfrm>
            <a:off x="917864" y="2787805"/>
            <a:ext cx="2367447" cy="30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D00C03-7E23-0C46-A73A-0029D59B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71" y="3014304"/>
            <a:ext cx="4282440" cy="23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101C0FF-F5E9-6640-871C-0B22B7331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7"/>
          <a:stretch/>
        </p:blipFill>
        <p:spPr bwMode="auto">
          <a:xfrm>
            <a:off x="8727271" y="2653927"/>
            <a:ext cx="2001440" cy="30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5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DD784-9398-2D4E-9B7C-A30037069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5EA86-4CB4-744B-9E80-0A4C3B937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A5E570-E2A2-F349-9877-BF1E62540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D5BE6-81C1-374B-AB65-F63539D267E9}"/>
              </a:ext>
            </a:extLst>
          </p:cNvPr>
          <p:cNvSpPr txBox="1"/>
          <p:nvPr/>
        </p:nvSpPr>
        <p:spPr>
          <a:xfrm>
            <a:off x="1531620" y="1497330"/>
            <a:ext cx="7029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Проведено несколько матчей по футболу с МП поселений </a:t>
            </a:r>
            <a:r>
              <a:rPr lang="ru-RU" sz="2000" b="1" dirty="0" err="1"/>
              <a:t>Краснопахорское</a:t>
            </a:r>
            <a:r>
              <a:rPr lang="ru-RU" sz="2000" b="1" dirty="0"/>
              <a:t> и </a:t>
            </a:r>
            <a:r>
              <a:rPr lang="ru-RU" sz="2000" b="1" dirty="0" err="1"/>
              <a:t>Вороновское</a:t>
            </a:r>
            <a:endParaRPr lang="ru-RU" sz="2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862AD3-61F5-B949-B3E2-513A4B24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168" y="2375237"/>
            <a:ext cx="4845684" cy="3626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AE17F-7BA8-D546-B071-C52CC3BA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52" y="1851273"/>
            <a:ext cx="2714351" cy="3626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B3ED1-D2DF-8E44-AE7E-E0F57C5C4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49" y="2839439"/>
            <a:ext cx="2720019" cy="36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6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B5876-7699-3A4C-9A91-11CBEB16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761C35-A6D8-B643-9D3E-02DD6DEE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4462D-CD67-F44B-82D6-662EED31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0A421D-2991-3647-926C-1E759BA2A2B6}"/>
              </a:ext>
            </a:extLst>
          </p:cNvPr>
          <p:cNvSpPr txBox="1"/>
          <p:nvPr/>
        </p:nvSpPr>
        <p:spPr>
          <a:xfrm>
            <a:off x="1760220" y="116577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Соревнования по волейболу с Молодежными палатами поселений </a:t>
            </a:r>
            <a:r>
              <a:rPr lang="ru-RU" sz="2000" b="1" dirty="0" err="1"/>
              <a:t>Сосенское</a:t>
            </a:r>
            <a:r>
              <a:rPr lang="ru-RU" sz="2000" b="1" dirty="0"/>
              <a:t> и </a:t>
            </a:r>
            <a:r>
              <a:rPr lang="ru-RU" sz="2000" b="1" dirty="0" err="1"/>
              <a:t>Новофёдоровское</a:t>
            </a:r>
            <a:r>
              <a:rPr lang="ru-RU" sz="2000" b="1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252C65-8944-2A41-B5BB-20C1EE0EF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12" r="13343" b="9170"/>
          <a:stretch/>
        </p:blipFill>
        <p:spPr>
          <a:xfrm>
            <a:off x="2067560" y="2154078"/>
            <a:ext cx="7785100" cy="38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2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330B3-243A-C84B-9DC3-A9669809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E0842-B0F6-0549-B391-EEFDE36E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CEAEC-15F8-CC4F-9ECC-7D836F9672A3}"/>
              </a:ext>
            </a:extLst>
          </p:cNvPr>
          <p:cNvSpPr txBox="1"/>
          <p:nvPr/>
        </p:nvSpPr>
        <p:spPr>
          <a:xfrm>
            <a:off x="1383030" y="1323321"/>
            <a:ext cx="6926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Проведена лекция о Молодежной палате поселения для учащихся 10 класса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759BF4-9B60-1345-A25D-019C095BC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68" y="1915706"/>
            <a:ext cx="3282567" cy="4376756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83980FC-CF4A-274F-9EBC-D195BE37B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0" y="2221081"/>
            <a:ext cx="5192106" cy="3894080"/>
          </a:xfrm>
        </p:spPr>
      </p:pic>
    </p:spTree>
    <p:extLst>
      <p:ext uri="{BB962C8B-B14F-4D97-AF65-F5344CB8AC3E}">
        <p14:creationId xmlns:p14="http://schemas.microsoft.com/office/powerpoint/2010/main" val="232121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4BBA0-B335-4928-922F-B95C6DE8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0256FDC-5C72-4C38-A024-2C4168DB2C19}"/>
              </a:ext>
            </a:extLst>
          </p:cNvPr>
          <p:cNvSpPr txBox="1">
            <a:spLocks/>
          </p:cNvSpPr>
          <p:nvPr/>
        </p:nvSpPr>
        <p:spPr>
          <a:xfrm>
            <a:off x="1044429" y="1426531"/>
            <a:ext cx="10103142" cy="3666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b="1" dirty="0">
                <a:latin typeface="Bahnschrift SemiBold Condensed" panose="020B0502040204020203" pitchFamily="34" charset="0"/>
              </a:rPr>
              <a:t>План деятельности МП района на 1й квартал 2022 год</a:t>
            </a:r>
          </a:p>
          <a:p>
            <a:pPr marL="342900" indent="-342900" algn="l">
              <a:buFontTx/>
              <a:buChar char="-"/>
            </a:pPr>
            <a:r>
              <a:rPr lang="ru-RU" i="1" dirty="0">
                <a:latin typeface="Bahnschrift SemiBold Condensed" panose="020B0502040204020203" pitchFamily="34" charset="0"/>
              </a:rPr>
              <a:t>Запланированные мероприятия :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ru-RU" i="1" dirty="0">
                <a:latin typeface="Bahnschrift SemiBold Condensed" panose="020B0502040204020203" pitchFamily="34" charset="0"/>
              </a:rPr>
              <a:t>Спортивно-развлекательное мероприятие  в честь Дня защитника Отечества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ru-RU" i="1" dirty="0">
                <a:latin typeface="Bahnschrift SemiBold Condensed" panose="020B0502040204020203" pitchFamily="34" charset="0"/>
              </a:rPr>
              <a:t>Праздничное мероприятие в честь Международного женского дня</a:t>
            </a:r>
          </a:p>
          <a:p>
            <a:pPr marL="342900" indent="-342900" algn="l">
              <a:buFontTx/>
              <a:buChar char="-"/>
            </a:pPr>
            <a:r>
              <a:rPr lang="ru-RU" i="1" dirty="0">
                <a:latin typeface="Bahnschrift SemiBold Condensed" panose="020B0502040204020203" pitchFamily="34" charset="0"/>
              </a:rPr>
              <a:t>Формат запланированных мероприятий:  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ru-RU" i="1" dirty="0">
                <a:latin typeface="Bahnschrift SemiBold Condensed" panose="020B0502040204020203" pitchFamily="34" charset="0"/>
              </a:rPr>
              <a:t>офлайн</a:t>
            </a:r>
          </a:p>
          <a:p>
            <a:pPr marL="342900" indent="-342900" algn="l">
              <a:buFontTx/>
              <a:buChar char="-"/>
            </a:pPr>
            <a:r>
              <a:rPr lang="ru-RU" i="1" dirty="0">
                <a:latin typeface="Bahnschrift SemiBold Condensed" panose="020B0502040204020203" pitchFamily="34" charset="0"/>
              </a:rPr>
              <a:t>План заседаний палаты : 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ru-RU" i="1" dirty="0">
                <a:latin typeface="Bahnschrift SemiBold Condensed" panose="020B0502040204020203" pitchFamily="34" charset="0"/>
              </a:rPr>
              <a:t>28 января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ru-RU" i="1" dirty="0">
                <a:latin typeface="Bahnschrift SemiBold Condensed" panose="020B0502040204020203" pitchFamily="34" charset="0"/>
              </a:rPr>
              <a:t>11 марта</a:t>
            </a:r>
          </a:p>
        </p:txBody>
      </p:sp>
    </p:spTree>
    <p:extLst>
      <p:ext uri="{BB962C8B-B14F-4D97-AF65-F5344CB8AC3E}">
        <p14:creationId xmlns:p14="http://schemas.microsoft.com/office/powerpoint/2010/main" val="3675402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151</Words>
  <Application>Microsoft Macintosh PowerPoint</Application>
  <PresentationFormat>Широкоэкранный</PresentationFormat>
  <Paragraphs>24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-apple-system</vt:lpstr>
      <vt:lpstr>Arial</vt:lpstr>
      <vt:lpstr>Bahnschrift SemiBold Condensed</vt:lpstr>
      <vt:lpstr>Calibri</vt:lpstr>
      <vt:lpstr>Calibri Light</vt:lpstr>
      <vt:lpstr>Courier New</vt:lpstr>
      <vt:lpstr>Тема Office</vt:lpstr>
      <vt:lpstr>МП поселения Щаповское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МП района</dc:title>
  <dc:creator>Екатерина Курапова</dc:creator>
  <cp:lastModifiedBy>Microsoft Office User</cp:lastModifiedBy>
  <cp:revision>4</cp:revision>
  <dcterms:created xsi:type="dcterms:W3CDTF">2021-12-17T10:11:45Z</dcterms:created>
  <dcterms:modified xsi:type="dcterms:W3CDTF">2022-01-17T15:37:01Z</dcterms:modified>
</cp:coreProperties>
</file>